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7f05190e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7f05190e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f05190e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7f05190e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7f05190e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7f05190e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7f05190e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7f05190e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7f05190e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7f05190e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7f05190e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7f05190e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f05190e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f05190e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f05190e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f05190e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LlexW25Rfv8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TTi8hQcVvZc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gettyimages.com/detail/video/animated-stock-numbers-graphs-and-charts-stock-footage/472712325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Roundtable Discussion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Jimmy Hwang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63" y="0"/>
            <a:ext cx="6619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00" y="207987"/>
            <a:ext cx="4245576" cy="31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750" y="2061950"/>
            <a:ext cx="5401925" cy="28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67" y="0"/>
            <a:ext cx="641046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https://www.youtube.com/watch?v=LlexW25Rfv8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650" y="1517425"/>
            <a:ext cx="5311476" cy="32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106" y="0"/>
            <a:ext cx="40617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https://www.youtube.com/watch?v=TTi8hQcVvZc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00" y="1374075"/>
            <a:ext cx="4197400" cy="31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57825"/>
            <a:ext cx="4377620" cy="30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77" y="0"/>
            <a:ext cx="65398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https://www.gettyimages.com/detail/video/animated-stock-numbers-graphs-and-charts-stock-footage/472712325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75" y="2245325"/>
            <a:ext cx="4510349" cy="21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250" y="1954350"/>
            <a:ext cx="3811075" cy="25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